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71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67899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Performance Management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280160"/>
            <a:ext cx="157447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rPr dirty="0"/>
              <a:t>User Guide</a:t>
            </a:r>
            <a:br>
              <a:rPr dirty="0"/>
            </a:br>
            <a:r>
              <a:rPr dirty="0"/>
              <a:t>Version 1.0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-23166"/>
            <a:ext cx="961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MY" sz="3600" dirty="0"/>
              <a:t>FAQ</a:t>
            </a:r>
            <a:endParaRPr sz="3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3A506C4-47A8-9B05-1788-24FFC0A02589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  <a:defRPr sz="2200"/>
            </a:pPr>
            <a:r>
              <a:rPr lang="en-US" sz="2200" dirty="0"/>
              <a:t>Can employees edit goals after submission?</a:t>
            </a:r>
            <a:br>
              <a:rPr lang="en-US" sz="2200" dirty="0"/>
            </a:br>
            <a:r>
              <a:rPr lang="en-US" sz="2200" dirty="0"/>
              <a:t>No, unless reopened by HR.</a:t>
            </a:r>
          </a:p>
          <a:p>
            <a:pPr marL="0" indent="0">
              <a:buNone/>
              <a:defRPr sz="2200"/>
            </a:pPr>
            <a:endParaRPr lang="en-US" sz="2200" dirty="0"/>
          </a:p>
          <a:p>
            <a:pPr>
              <a:buFont typeface="Wingdings" panose="05000000000000000000" pitchFamily="2" charset="2"/>
              <a:buChar char="q"/>
              <a:defRPr sz="2200"/>
            </a:pPr>
            <a:r>
              <a:rPr lang="en-US" sz="2200" dirty="0"/>
              <a:t>Can HR regenerate scores?</a:t>
            </a:r>
            <a:br>
              <a:rPr lang="en-US" sz="2200" dirty="0"/>
            </a:br>
            <a:r>
              <a:rPr lang="en-US" sz="2200" dirty="0"/>
              <a:t>Yes, before publishing.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2D5397-B6F1-D578-237C-39FF2E335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3D8EA2-F910-BA64-0A65-D30F28F38EE6}"/>
              </a:ext>
            </a:extLst>
          </p:cNvPr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634C8D-11E1-0C73-C520-7668E1B60089}"/>
              </a:ext>
            </a:extLst>
          </p:cNvPr>
          <p:cNvSpPr txBox="1"/>
          <p:nvPr/>
        </p:nvSpPr>
        <p:spPr>
          <a:xfrm>
            <a:off x="0" y="0"/>
            <a:ext cx="216405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Thank You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3EA0789-4AAA-D614-453B-E170D3471F94}"/>
              </a:ext>
            </a:extLst>
          </p:cNvPr>
          <p:cNvSpPr txBox="1">
            <a:spLocks/>
          </p:cNvSpPr>
          <p:nvPr/>
        </p:nvSpPr>
        <p:spPr>
          <a:xfrm>
            <a:off x="215153" y="820272"/>
            <a:ext cx="2608729" cy="71269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sz="2200"/>
            </a:pPr>
            <a:r>
              <a:rPr lang="en-MY" dirty="0"/>
              <a:t>Questions &amp; Answers</a:t>
            </a:r>
          </a:p>
        </p:txBody>
      </p:sp>
    </p:spTree>
    <p:extLst>
      <p:ext uri="{BB962C8B-B14F-4D97-AF65-F5344CB8AC3E}">
        <p14:creationId xmlns:p14="http://schemas.microsoft.com/office/powerpoint/2010/main" val="2749219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-23166"/>
            <a:ext cx="207011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Workflow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1950" y="914400"/>
            <a:ext cx="4348178" cy="56323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/>
            </a:pPr>
            <a:r>
              <a:rPr dirty="0"/>
              <a:t>HR Create Appraisal Form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Employee Goal Setting</a:t>
            </a:r>
            <a:endParaRPr lang="en-MY" dirty="0"/>
          </a:p>
          <a:p>
            <a:pPr algn="ctr">
              <a:defRPr sz="2400"/>
            </a:pPr>
            <a:r>
              <a:rPr lang="en-MY" dirty="0"/>
              <a:t>↓</a:t>
            </a:r>
          </a:p>
          <a:p>
            <a:pPr algn="ctr">
              <a:defRPr sz="2400"/>
            </a:pPr>
            <a:r>
              <a:rPr lang="en-MY" dirty="0"/>
              <a:t>Supervisor Set Goal for Employee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Employee Self Assessment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Supervisor Review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HR Generate Score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Employee Acknowledge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Management Review</a:t>
            </a:r>
          </a:p>
        </p:txBody>
      </p:sp>
      <p:graphicFrame>
        <p:nvGraphicFramePr>
          <p:cNvPr id="8" name="Content Placeholder 14">
            <a:extLst>
              <a:ext uri="{FF2B5EF4-FFF2-40B4-BE49-F238E27FC236}">
                <a16:creationId xmlns:a16="http://schemas.microsoft.com/office/drawing/2014/main" id="{9618FE9A-5E71-C2C8-B9D1-EDE1033AB0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122740"/>
              </p:ext>
            </p:extLst>
          </p:nvPr>
        </p:nvGraphicFramePr>
        <p:xfrm>
          <a:off x="5522973" y="770232"/>
          <a:ext cx="6358666" cy="3088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0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683">
                <a:tc>
                  <a:txBody>
                    <a:bodyPr/>
                    <a:lstStyle/>
                    <a:p>
                      <a:r>
                        <a:rPr lang="en-MY" sz="1200" dirty="0"/>
                        <a:t>Status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marL="91400" marR="91400" marT="45704" marB="45704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 marL="91400" marR="91400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576">
                <a:tc>
                  <a:txBody>
                    <a:bodyPr/>
                    <a:lstStyle/>
                    <a:p>
                      <a:r>
                        <a:rPr lang="en-MY" sz="1200" dirty="0"/>
                        <a:t>Draft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defTabSz="7546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200" dirty="0"/>
                        <a:t>HR preparing appraisal</a:t>
                      </a:r>
                      <a:endParaRPr lang="en-US" sz="1200" b="0" kern="120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680">
                <a:tc>
                  <a:txBody>
                    <a:bodyPr/>
                    <a:lstStyle/>
                    <a:p>
                      <a:r>
                        <a:rPr lang="en-MY" sz="1200" dirty="0"/>
                        <a:t>Goal Setting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MY" sz="1200" dirty="0"/>
                        <a:t>Employee setting goals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6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200" dirty="0"/>
                        <a:t>Goal Setting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MY" sz="1200" dirty="0"/>
                        <a:t>Supervisor setting goals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3595831310"/>
                  </a:ext>
                </a:extLst>
              </a:tr>
              <a:tr h="316768">
                <a:tc>
                  <a:txBody>
                    <a:bodyPr/>
                    <a:lstStyle/>
                    <a:p>
                      <a:r>
                        <a:rPr lang="en-MY" sz="1200" dirty="0"/>
                        <a:t>Self Assessment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MY" sz="1200" dirty="0"/>
                        <a:t>Employee assessment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3137099329"/>
                  </a:ext>
                </a:extLst>
              </a:tr>
              <a:tr h="374904">
                <a:tc>
                  <a:txBody>
                    <a:bodyPr/>
                    <a:lstStyle/>
                    <a:p>
                      <a:r>
                        <a:rPr lang="en-MY" sz="1200" dirty="0"/>
                        <a:t>Supervisor Review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defTabSz="18284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200" dirty="0"/>
                        <a:t>Supervisor reviewing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376696968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r>
                        <a:rPr lang="en-MY" sz="1200" dirty="0"/>
                        <a:t>Score Generated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defTabSz="18284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200" dirty="0"/>
                        <a:t>HR completed scoring</a:t>
                      </a:r>
                      <a:endParaRPr lang="en-US" sz="1200" dirty="0">
                        <a:effectLst/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3209652178"/>
                  </a:ext>
                </a:extLst>
              </a:tr>
              <a:tr h="353680">
                <a:tc>
                  <a:txBody>
                    <a:bodyPr/>
                    <a:lstStyle/>
                    <a:p>
                      <a:r>
                        <a:rPr lang="en-MY" sz="1200" dirty="0"/>
                        <a:t>Acknowledged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defTabSz="18284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200" dirty="0"/>
                        <a:t>Employee acknowledged</a:t>
                      </a:r>
                      <a:endParaRPr lang="en-US" sz="1200" dirty="0">
                        <a:effectLst/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982944877"/>
                  </a:ext>
                </a:extLst>
              </a:tr>
              <a:tr h="353680">
                <a:tc>
                  <a:txBody>
                    <a:bodyPr/>
                    <a:lstStyle/>
                    <a:p>
                      <a:r>
                        <a:rPr lang="en-MY" sz="1200" dirty="0"/>
                        <a:t>Management Review</a:t>
                      </a:r>
                      <a:endParaRPr 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0" marR="91400" marT="45704" marB="45704" anchor="ctr"/>
                </a:tc>
                <a:tc>
                  <a:txBody>
                    <a:bodyPr/>
                    <a:lstStyle/>
                    <a:p>
                      <a:pPr marL="0" marR="0" lvl="0" indent="0" algn="l" defTabSz="18284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200" dirty="0"/>
                        <a:t>Final management review</a:t>
                      </a:r>
                      <a:endParaRPr lang="en-US" sz="1200" dirty="0">
                        <a:effectLst/>
                      </a:endParaRPr>
                    </a:p>
                  </a:txBody>
                  <a:tcPr marL="91400" marR="91400" marT="45704" marB="45704" anchor="ctr"/>
                </a:tc>
                <a:extLst>
                  <a:ext uri="{0D108BD9-81ED-4DB2-BD59-A6C34878D82A}">
                    <a16:rowId xmlns:a16="http://schemas.microsoft.com/office/drawing/2014/main" val="131223255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-23166"/>
            <a:ext cx="508459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HR Create Appraisal 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548640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Create appraisal cycle</a:t>
            </a:r>
          </a:p>
          <a:p>
            <a:pPr>
              <a:defRPr sz="2200"/>
            </a:pPr>
            <a:r>
              <a:t>• Configure goals &amp; competencies</a:t>
            </a:r>
          </a:p>
          <a:p>
            <a:pPr>
              <a:defRPr sz="2200"/>
            </a:pPr>
            <a:r>
              <a:t>• Assign reviewers</a:t>
            </a:r>
          </a:p>
          <a:p>
            <a:pPr>
              <a:defRPr sz="2200"/>
            </a:pPr>
            <a:r>
              <a:t>• Publish appraisal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-23166"/>
            <a:ext cx="450758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Employee Goal Setting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276377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dirty="0"/>
              <a:t>• Create KPI</a:t>
            </a:r>
          </a:p>
          <a:p>
            <a:pPr>
              <a:defRPr sz="2200"/>
            </a:pPr>
            <a:r>
              <a:rPr dirty="0"/>
              <a:t>• Set targets</a:t>
            </a:r>
            <a:endParaRPr lang="en-MY" dirty="0"/>
          </a:p>
          <a:p>
            <a:pPr>
              <a:defRPr sz="2200"/>
            </a:pPr>
            <a:r>
              <a:rPr lang="en-MY" dirty="0"/>
              <a:t>• Add comments</a:t>
            </a:r>
            <a:endParaRPr dirty="0"/>
          </a:p>
          <a:p>
            <a:pPr>
              <a:defRPr sz="2200"/>
            </a:pPr>
            <a:r>
              <a:rPr dirty="0"/>
              <a:t>• Submit to supervisor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52507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Employee Self Assessment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2837380" cy="1785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dirty="0"/>
              <a:t>• Review goals</a:t>
            </a:r>
          </a:p>
          <a:p>
            <a:pPr>
              <a:defRPr sz="2200"/>
            </a:pPr>
            <a:r>
              <a:rPr dirty="0"/>
              <a:t>• Record achievements</a:t>
            </a:r>
            <a:endParaRPr lang="en-MY" dirty="0"/>
          </a:p>
          <a:p>
            <a:pPr>
              <a:defRPr sz="2200"/>
            </a:pPr>
            <a:r>
              <a:rPr lang="en-MY" dirty="0"/>
              <a:t>• Self-assessment</a:t>
            </a:r>
          </a:p>
          <a:p>
            <a:pPr>
              <a:defRPr sz="2200"/>
            </a:pPr>
            <a:r>
              <a:rPr lang="en-MY" dirty="0"/>
              <a:t>• Add comments</a:t>
            </a:r>
            <a:endParaRPr dirty="0"/>
          </a:p>
          <a:p>
            <a:pPr>
              <a:defRPr sz="2200"/>
            </a:pPr>
            <a:r>
              <a:rPr dirty="0"/>
              <a:t>• Submit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-23166"/>
            <a:ext cx="372172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Supervisor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2653740" cy="1785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dirty="0"/>
              <a:t>• </a:t>
            </a:r>
            <a:r>
              <a:rPr lang="en-MY" dirty="0"/>
              <a:t>Enter</a:t>
            </a:r>
            <a:r>
              <a:rPr dirty="0"/>
              <a:t> achievements</a:t>
            </a:r>
          </a:p>
          <a:p>
            <a:pPr>
              <a:defRPr sz="2200"/>
            </a:pPr>
            <a:r>
              <a:rPr dirty="0"/>
              <a:t>• Rate performance</a:t>
            </a:r>
            <a:endParaRPr lang="en-MY" dirty="0"/>
          </a:p>
          <a:p>
            <a:pPr>
              <a:defRPr sz="2200"/>
            </a:pPr>
            <a:r>
              <a:rPr lang="en-MY" dirty="0"/>
              <a:t>• Rate performance</a:t>
            </a:r>
          </a:p>
          <a:p>
            <a:pPr>
              <a:defRPr sz="2200"/>
            </a:pPr>
            <a:r>
              <a:rPr dirty="0"/>
              <a:t>• Add comments</a:t>
            </a:r>
          </a:p>
          <a:p>
            <a:pPr>
              <a:defRPr sz="2200"/>
            </a:pPr>
            <a:r>
              <a:rPr dirty="0"/>
              <a:t>• Submit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-15240"/>
            <a:ext cx="37206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HR</a:t>
            </a:r>
            <a:r>
              <a:rPr dirty="0"/>
              <a:t> </a:t>
            </a:r>
            <a:r>
              <a:rPr sz="3600" dirty="0"/>
              <a:t>Generate</a:t>
            </a:r>
            <a:r>
              <a:rPr dirty="0"/>
              <a:t> </a:t>
            </a:r>
            <a:r>
              <a:rPr sz="3600" dirty="0"/>
              <a:t>Score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548640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Calculate weighted scores</a:t>
            </a:r>
          </a:p>
          <a:p>
            <a:pPr>
              <a:defRPr sz="2200"/>
            </a:pPr>
            <a:r>
              <a:t>• Verify completion</a:t>
            </a:r>
          </a:p>
          <a:p>
            <a:pPr>
              <a:defRPr sz="2200"/>
            </a:pPr>
            <a:r>
              <a:t>• Publish results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-23166"/>
            <a:ext cx="47523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Employee Acknowledge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431990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dirty="0"/>
              <a:t>• Review final score</a:t>
            </a:r>
          </a:p>
          <a:p>
            <a:pPr>
              <a:defRPr sz="2200"/>
            </a:pPr>
            <a:r>
              <a:rPr dirty="0"/>
              <a:t>• Read comments</a:t>
            </a:r>
          </a:p>
          <a:p>
            <a:pPr>
              <a:defRPr sz="2200"/>
            </a:pPr>
            <a:r>
              <a:rPr dirty="0"/>
              <a:t>• Acknowledge</a:t>
            </a:r>
            <a:r>
              <a:rPr lang="en-MY" dirty="0"/>
              <a:t> or Not Acknowledge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00000"/>
          </a:xfrm>
          <a:prstGeom prst="rect">
            <a:avLst/>
          </a:prstGeom>
          <a:solidFill>
            <a:srgbClr val="144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42454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600" dirty="0"/>
              <a:t>Management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215796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dirty="0"/>
              <a:t>• </a:t>
            </a:r>
            <a:r>
              <a:rPr lang="en-MY" dirty="0"/>
              <a:t>View score</a:t>
            </a:r>
            <a:endParaRPr dirty="0"/>
          </a:p>
          <a:p>
            <a:pPr>
              <a:defRPr sz="2200"/>
            </a:pPr>
            <a:r>
              <a:rPr dirty="0"/>
              <a:t>• </a:t>
            </a:r>
            <a:r>
              <a:rPr lang="en-MY" dirty="0"/>
              <a:t>Add comments</a:t>
            </a:r>
            <a:endParaRPr dirty="0"/>
          </a:p>
          <a:p>
            <a:pPr>
              <a:defRPr sz="2200"/>
            </a:pPr>
            <a:r>
              <a:rPr dirty="0"/>
              <a:t>• </a:t>
            </a:r>
            <a:r>
              <a:rPr lang="en-MY" dirty="0"/>
              <a:t>Submit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</TotalTime>
  <Words>225</Words>
  <Application>Microsoft Office PowerPoint</Application>
  <PresentationFormat>Custom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Tan Yee Teng</cp:lastModifiedBy>
  <cp:revision>18</cp:revision>
  <dcterms:created xsi:type="dcterms:W3CDTF">2013-01-27T09:14:16Z</dcterms:created>
  <dcterms:modified xsi:type="dcterms:W3CDTF">2026-07-27T01:58:10Z</dcterms:modified>
  <cp:category/>
</cp:coreProperties>
</file>